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034628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26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Аздаған бұлтты, жауын-шашынсыз. Жел шығыстан, оңтүстік-шығыстан соғады, күші 4-9 м/с. Ауа температурасы түнде 1-3, күндіз 20-22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Аздаған бұлтты, жауын-шашынсыз. Жел оңтүстік-шығыстан соғады, күші 4-9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3" y="32792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3" y="22956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631094327"/>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20782</TotalTime>
  <Words>595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4322</cp:revision>
  <cp:lastPrinted>2021-07-01T03:56:27Z</cp:lastPrinted>
  <dcterms:created xsi:type="dcterms:W3CDTF">2018-03-27T06:03:00Z</dcterms:created>
  <dcterms:modified xsi:type="dcterms:W3CDTF">2026-05-25T08:37:44Z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